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A1B-8614-409C-8292-142BBBB1F0E2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0593-AEC7-4C21-A011-409C7D12A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A1B-8614-409C-8292-142BBBB1F0E2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0593-AEC7-4C21-A011-409C7D12A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A1B-8614-409C-8292-142BBBB1F0E2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0593-AEC7-4C21-A011-409C7D12A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A1B-8614-409C-8292-142BBBB1F0E2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0593-AEC7-4C21-A011-409C7D12A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A1B-8614-409C-8292-142BBBB1F0E2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0593-AEC7-4C21-A011-409C7D12A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A1B-8614-409C-8292-142BBBB1F0E2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0593-AEC7-4C21-A011-409C7D12A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A1B-8614-409C-8292-142BBBB1F0E2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0593-AEC7-4C21-A011-409C7D12A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A1B-8614-409C-8292-142BBBB1F0E2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0593-AEC7-4C21-A011-409C7D12A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A1B-8614-409C-8292-142BBBB1F0E2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0593-AEC7-4C21-A011-409C7D12A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A1B-8614-409C-8292-142BBBB1F0E2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0593-AEC7-4C21-A011-409C7D12A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5AA1B-8614-409C-8292-142BBBB1F0E2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0593-AEC7-4C21-A011-409C7D12AA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5AA1B-8614-409C-8292-142BBBB1F0E2}" type="datetimeFigureOut">
              <a:rPr lang="en-US" smtClean="0"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F0593-AEC7-4C21-A011-409C7D12AA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 smtClean="0"/>
              <a:t>Scope of Community Org</a:t>
            </a:r>
            <a:endParaRPr lang="en-US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The Dictionary meaning of Scope is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- the opportunity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- the possibility for doing something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C-O is a recent and developing branch of modern social work.</a:t>
            </a:r>
          </a:p>
          <a:p>
            <a:pPr algn="just"/>
            <a:r>
              <a:rPr lang="en-US" dirty="0" smtClean="0"/>
              <a:t>Therefore, its scope is not yet clearly  determined</a:t>
            </a:r>
          </a:p>
          <a:p>
            <a:pPr algn="just"/>
            <a:r>
              <a:rPr lang="en-US" dirty="0" smtClean="0"/>
              <a:t>However, the general scope of the community organization developed by various philosophers.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Areas for scope of community org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Economic </a:t>
            </a:r>
            <a:r>
              <a:rPr lang="en-US" dirty="0" err="1" smtClean="0"/>
              <a:t>upliftment</a:t>
            </a:r>
            <a:endParaRPr lang="en-US" dirty="0" smtClean="0"/>
          </a:p>
          <a:p>
            <a:r>
              <a:rPr lang="en-US" dirty="0" smtClean="0"/>
              <a:t>Educational development</a:t>
            </a:r>
          </a:p>
          <a:p>
            <a:r>
              <a:rPr lang="en-US" dirty="0" smtClean="0"/>
              <a:t>Health </a:t>
            </a:r>
          </a:p>
          <a:p>
            <a:r>
              <a:rPr lang="en-US" dirty="0" smtClean="0"/>
              <a:t>Road and Housing</a:t>
            </a:r>
          </a:p>
          <a:p>
            <a:r>
              <a:rPr lang="en-US" dirty="0" smtClean="0"/>
              <a:t>Recreation and Cultural development</a:t>
            </a:r>
          </a:p>
          <a:p>
            <a:r>
              <a:rPr lang="en-US" dirty="0" smtClean="0"/>
              <a:t>Social services and community life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Importance of CO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promotes sense of participation among the people</a:t>
            </a:r>
          </a:p>
          <a:p>
            <a:pPr algn="just"/>
            <a:r>
              <a:rPr lang="en-US" dirty="0" smtClean="0"/>
              <a:t>It brings about individual progress towards material and recreational goals</a:t>
            </a:r>
          </a:p>
          <a:p>
            <a:pPr algn="just"/>
            <a:r>
              <a:rPr lang="en-US" dirty="0" smtClean="0"/>
              <a:t>It help in personal acceptance and appreciations of each other.</a:t>
            </a:r>
          </a:p>
          <a:p>
            <a:pPr algn="just"/>
            <a:r>
              <a:rPr lang="en-US" dirty="0" smtClean="0"/>
              <a:t>It creates an atmosphere of respect for the rights and interest of people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Functions of CO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To bring a change in the traditional outlook of the people</a:t>
            </a:r>
          </a:p>
          <a:p>
            <a:pPr algn="just"/>
            <a:r>
              <a:rPr lang="en-US" dirty="0" smtClean="0"/>
              <a:t>To improve the economic condition of village communities</a:t>
            </a:r>
          </a:p>
          <a:p>
            <a:r>
              <a:rPr lang="en-US" dirty="0" smtClean="0"/>
              <a:t>Improvement in agriculture</a:t>
            </a:r>
          </a:p>
          <a:p>
            <a:r>
              <a:rPr lang="en-US" dirty="0" smtClean="0"/>
              <a:t>Development of village industries</a:t>
            </a:r>
          </a:p>
          <a:p>
            <a:r>
              <a:rPr lang="en-US" dirty="0" smtClean="0"/>
              <a:t>Expansion of education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Activities of </a:t>
            </a:r>
            <a:r>
              <a:rPr lang="en-US" u="sng" dirty="0" smtClean="0"/>
              <a:t>Social Worker under CO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Organizing activities</a:t>
            </a:r>
          </a:p>
          <a:p>
            <a:r>
              <a:rPr lang="en-US" dirty="0" smtClean="0"/>
              <a:t>Leadership and promotional activities</a:t>
            </a:r>
          </a:p>
          <a:p>
            <a:r>
              <a:rPr lang="en-US" dirty="0" smtClean="0"/>
              <a:t>To bring coordination between community member</a:t>
            </a:r>
          </a:p>
          <a:p>
            <a:r>
              <a:rPr lang="en-US" dirty="0" smtClean="0"/>
              <a:t>Budgeting activities</a:t>
            </a:r>
          </a:p>
          <a:p>
            <a:r>
              <a:rPr lang="en-US" dirty="0" smtClean="0"/>
              <a:t>Administrative activities</a:t>
            </a:r>
          </a:p>
          <a:p>
            <a:r>
              <a:rPr lang="en-US" dirty="0" smtClean="0"/>
              <a:t>Public relation activities</a:t>
            </a:r>
          </a:p>
          <a:p>
            <a:r>
              <a:rPr lang="en-US" dirty="0" smtClean="0"/>
              <a:t>Research activities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184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Scope of Community Org</vt:lpstr>
      <vt:lpstr>Slide 2</vt:lpstr>
      <vt:lpstr>Scope</vt:lpstr>
      <vt:lpstr>Areas for scope of community org </vt:lpstr>
      <vt:lpstr>Importance of CO</vt:lpstr>
      <vt:lpstr>Functions of CO</vt:lpstr>
      <vt:lpstr>Activities of Social Worker under CO</vt:lpstr>
    </vt:vector>
  </TitlesOfParts>
  <Company>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Scope of Community Org</dc:title>
  <dc:creator>shahana</dc:creator>
  <cp:lastModifiedBy>shahana</cp:lastModifiedBy>
  <cp:revision>12</cp:revision>
  <dcterms:created xsi:type="dcterms:W3CDTF">2011-12-04T14:35:54Z</dcterms:created>
  <dcterms:modified xsi:type="dcterms:W3CDTF">2011-12-04T14:57:50Z</dcterms:modified>
</cp:coreProperties>
</file>