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53F49-0D26-47C4-A5BA-40C83FDACD75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22EA-93D8-4F22-A1F1-05E7BF0DF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53F49-0D26-47C4-A5BA-40C83FDACD75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22EA-93D8-4F22-A1F1-05E7BF0DF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53F49-0D26-47C4-A5BA-40C83FDACD75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22EA-93D8-4F22-A1F1-05E7BF0DF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53F49-0D26-47C4-A5BA-40C83FDACD75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22EA-93D8-4F22-A1F1-05E7BF0DF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53F49-0D26-47C4-A5BA-40C83FDACD75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22EA-93D8-4F22-A1F1-05E7BF0DF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53F49-0D26-47C4-A5BA-40C83FDACD75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22EA-93D8-4F22-A1F1-05E7BF0DF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53F49-0D26-47C4-A5BA-40C83FDACD75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22EA-93D8-4F22-A1F1-05E7BF0DF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53F49-0D26-47C4-A5BA-40C83FDACD75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22EA-93D8-4F22-A1F1-05E7BF0DF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53F49-0D26-47C4-A5BA-40C83FDACD75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22EA-93D8-4F22-A1F1-05E7BF0DF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53F49-0D26-47C4-A5BA-40C83FDACD75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22EA-93D8-4F22-A1F1-05E7BF0DF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53F49-0D26-47C4-A5BA-40C83FDACD75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22EA-93D8-4F22-A1F1-05E7BF0DF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53F49-0D26-47C4-A5BA-40C83FDACD75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922EA-93D8-4F22-A1F1-05E7BF0DF0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 smtClean="0"/>
              <a:t>History of CO</a:t>
            </a:r>
            <a:endParaRPr lang="en-US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efforts at community </a:t>
            </a:r>
            <a:r>
              <a:rPr lang="en-US" dirty="0" err="1" smtClean="0"/>
              <a:t>organisation</a:t>
            </a:r>
            <a:r>
              <a:rPr lang="en-US" dirty="0" smtClean="0"/>
              <a:t> for </a:t>
            </a:r>
            <a:r>
              <a:rPr lang="en-US" dirty="0" err="1" smtClean="0"/>
              <a:t>socia</a:t>
            </a:r>
            <a:r>
              <a:rPr lang="en-US" dirty="0" smtClean="0"/>
              <a:t> </a:t>
            </a:r>
            <a:r>
              <a:rPr lang="en-US" dirty="0" err="1" smtClean="0"/>
              <a:t>lwelfare</a:t>
            </a:r>
            <a:r>
              <a:rPr lang="en-US" dirty="0" smtClean="0"/>
              <a:t> initiated in the united kingdom during the 19</a:t>
            </a:r>
            <a:r>
              <a:rPr lang="en-US" baseline="30000" dirty="0" smtClean="0"/>
              <a:t>th</a:t>
            </a:r>
            <a:r>
              <a:rPr lang="en-US" dirty="0" smtClean="0"/>
              <a:t> century to overcome the problem of acute poverty which led to beggary.</a:t>
            </a:r>
          </a:p>
          <a:p>
            <a:r>
              <a:rPr lang="en-US" dirty="0" smtClean="0"/>
              <a:t>Thus, the London society of organizing charitable relief and repressing mendicancy was formed.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Its functions were to </a:t>
            </a:r>
            <a:r>
              <a:rPr lang="en-US" dirty="0" err="1" smtClean="0"/>
              <a:t>organise</a:t>
            </a:r>
            <a:r>
              <a:rPr lang="en-US" dirty="0" smtClean="0"/>
              <a:t> the poor, collect funds to meet their base need and enable them to lead moral lives through education and thus assimilate them into </a:t>
            </a:r>
            <a:r>
              <a:rPr lang="en-US" dirty="0" err="1" smtClean="0"/>
              <a:t>english</a:t>
            </a:r>
            <a:r>
              <a:rPr lang="en-US" dirty="0" smtClean="0"/>
              <a:t> society.</a:t>
            </a:r>
          </a:p>
          <a:p>
            <a:r>
              <a:rPr lang="en-US" dirty="0" smtClean="0"/>
              <a:t>The settlement house movement originated in </a:t>
            </a:r>
            <a:r>
              <a:rPr lang="en-US" dirty="0" err="1" smtClean="0"/>
              <a:t>england</a:t>
            </a:r>
            <a:r>
              <a:rPr lang="en-US" dirty="0" smtClean="0"/>
              <a:t> during 1880.</a:t>
            </a:r>
          </a:p>
          <a:p>
            <a:r>
              <a:rPr lang="en-US" dirty="0" smtClean="0"/>
              <a:t>This house created to meet the needs of rural poor who flocked into the cities.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In 1880 the charity organization society started in the USA.</a:t>
            </a:r>
          </a:p>
          <a:p>
            <a:pPr algn="just"/>
            <a:r>
              <a:rPr lang="en-US" dirty="0" smtClean="0"/>
              <a:t>This was the first attempt in the USA to put rational order in the area of charity and relief.</a:t>
            </a:r>
          </a:p>
          <a:p>
            <a:pPr algn="just"/>
            <a:r>
              <a:rPr lang="en-US" dirty="0" smtClean="0"/>
              <a:t>This charity started to combat social problems created by the economic depression of 1873.</a:t>
            </a:r>
          </a:p>
          <a:p>
            <a:pPr algn="just"/>
            <a:r>
              <a:rPr lang="en-US" dirty="0" smtClean="0"/>
              <a:t>And also for the rapid movement of the rural poor into urban areas due to industrialization for discrimination.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early part of the 20</a:t>
            </a:r>
            <a:r>
              <a:rPr lang="en-US" baseline="30000" dirty="0" smtClean="0"/>
              <a:t>th</a:t>
            </a:r>
            <a:r>
              <a:rPr lang="en-US" dirty="0" smtClean="0"/>
              <a:t> century  - birth of community councils in the USA, these functioned ,</a:t>
            </a:r>
          </a:p>
          <a:p>
            <a:r>
              <a:rPr lang="en-US" dirty="0" smtClean="0"/>
              <a:t>To increase efficiency</a:t>
            </a:r>
          </a:p>
          <a:p>
            <a:r>
              <a:rPr lang="en-US" dirty="0" smtClean="0"/>
              <a:t>To encourage specialization</a:t>
            </a:r>
          </a:p>
          <a:p>
            <a:r>
              <a:rPr lang="en-US" dirty="0" smtClean="0"/>
              <a:t>To set standards for service</a:t>
            </a:r>
          </a:p>
          <a:p>
            <a:r>
              <a:rPr lang="en-US" dirty="0" smtClean="0"/>
              <a:t>To provide the leadership to member agencies for joint planning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Later world war 1 gave rise to war chests in many communities,</a:t>
            </a:r>
          </a:p>
          <a:p>
            <a:r>
              <a:rPr lang="en-US" dirty="0" smtClean="0"/>
              <a:t>To promote central fund raising</a:t>
            </a:r>
          </a:p>
          <a:p>
            <a:r>
              <a:rPr lang="en-US" dirty="0" smtClean="0"/>
              <a:t>Coordination of services</a:t>
            </a:r>
          </a:p>
          <a:p>
            <a:r>
              <a:rPr lang="en-US" dirty="0" smtClean="0"/>
              <a:t>Control of spending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235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History of CO</vt:lpstr>
      <vt:lpstr>Slide 2</vt:lpstr>
      <vt:lpstr>Slide 3</vt:lpstr>
      <vt:lpstr>Slide 4</vt:lpstr>
      <vt:lpstr>Slide 5</vt:lpstr>
      <vt:lpstr>Slide 6</vt:lpstr>
    </vt:vector>
  </TitlesOfParts>
  <Company>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CO</dc:title>
  <dc:creator>shahana</dc:creator>
  <cp:lastModifiedBy>shahana</cp:lastModifiedBy>
  <cp:revision>7</cp:revision>
  <dcterms:created xsi:type="dcterms:W3CDTF">2011-12-04T15:12:11Z</dcterms:created>
  <dcterms:modified xsi:type="dcterms:W3CDTF">2011-12-04T15:29:17Z</dcterms:modified>
</cp:coreProperties>
</file>