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98471D4-E418-4659-B619-8F0FD738C3BA}" type="datetimeFigureOut">
              <a:rPr lang="en-US" smtClean="0"/>
              <a:t>12/7/2011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3B6004-A295-4274-AF87-D2CCAE7329E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8471D4-E418-4659-B619-8F0FD738C3BA}" type="datetimeFigureOut">
              <a:rPr lang="en-US" smtClean="0"/>
              <a:t>12/7/2011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3B6004-A295-4274-AF87-D2CCAE7329E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8471D4-E418-4659-B619-8F0FD738C3BA}" type="datetimeFigureOut">
              <a:rPr lang="en-US" smtClean="0"/>
              <a:t>12/7/2011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3B6004-A295-4274-AF87-D2CCAE7329E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8471D4-E418-4659-B619-8F0FD738C3BA}" type="datetimeFigureOut">
              <a:rPr lang="en-US" smtClean="0"/>
              <a:t>12/7/2011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3B6004-A295-4274-AF87-D2CCAE7329E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8471D4-E418-4659-B619-8F0FD738C3BA}" type="datetimeFigureOut">
              <a:rPr lang="en-US" smtClean="0"/>
              <a:t>12/7/2011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3B6004-A295-4274-AF87-D2CCAE7329E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98471D4-E418-4659-B619-8F0FD738C3BA}" type="datetimeFigureOut">
              <a:rPr lang="en-US" smtClean="0"/>
              <a:t>12/7/2011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3B6004-A295-4274-AF87-D2CCAE7329E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98471D4-E418-4659-B619-8F0FD738C3BA}" type="datetimeFigureOut">
              <a:rPr lang="en-US" smtClean="0"/>
              <a:t>12/7/2011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3B6004-A295-4274-AF87-D2CCAE7329E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8471D4-E418-4659-B619-8F0FD738C3BA}" type="datetimeFigureOut">
              <a:rPr lang="en-US" smtClean="0"/>
              <a:t>12/7/2011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3B6004-A295-4274-AF87-D2CCAE7329E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8471D4-E418-4659-B619-8F0FD738C3BA}" type="datetimeFigureOut">
              <a:rPr lang="en-US" smtClean="0"/>
              <a:t>12/7/2011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3B6004-A295-4274-AF87-D2CCAE7329E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8471D4-E418-4659-B619-8F0FD738C3BA}" type="datetimeFigureOut">
              <a:rPr lang="en-US" smtClean="0"/>
              <a:t>12/7/2011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3B6004-A295-4274-AF87-D2CCAE7329E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8471D4-E418-4659-B619-8F0FD738C3BA}" type="datetimeFigureOut">
              <a:rPr lang="en-US" smtClean="0"/>
              <a:t>12/7/2011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3B6004-A295-4274-AF87-D2CCAE7329E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8471D4-E418-4659-B619-8F0FD738C3BA}" type="datetimeFigureOut">
              <a:rPr lang="en-US" smtClean="0"/>
              <a:t>12/7/2011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3B6004-A295-4274-AF87-D2CCAE7329E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Community Organization &amp; </a:t>
            </a:r>
            <a:br>
              <a:rPr lang="en-US" dirty="0" smtClean="0"/>
            </a:br>
            <a:r>
              <a:rPr lang="en-US" dirty="0" smtClean="0"/>
              <a:t>Community Development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Community Development</a:t>
            </a:r>
            <a:endParaRPr lang="en-US" u="sng" dirty="0"/>
          </a:p>
        </p:txBody>
      </p:sp>
      <p:sp>
        <p:nvSpPr>
          <p:cNvPr id="3" name="Content Placeholder 2"/>
          <p:cNvSpPr>
            <a:spLocks noGrp="1"/>
          </p:cNvSpPr>
          <p:nvPr>
            <p:ph idx="1"/>
          </p:nvPr>
        </p:nvSpPr>
        <p:spPr/>
        <p:txBody>
          <a:bodyPr/>
          <a:lstStyle/>
          <a:p>
            <a:pPr algn="just"/>
            <a:r>
              <a:rPr lang="en-US" dirty="0" smtClean="0"/>
              <a:t>Community Development may be defined as “the process by which the efforts of people themselves are united with government authorities to improve the economic, social and cultural conditions of communities to integrate these communities into the life of nation and to enable them to contribute fully to national progress”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Basic Elements of CD</a:t>
            </a:r>
            <a:endParaRPr lang="en-US" u="sng" dirty="0"/>
          </a:p>
        </p:txBody>
      </p:sp>
      <p:sp>
        <p:nvSpPr>
          <p:cNvPr id="3" name="Content Placeholder 2"/>
          <p:cNvSpPr>
            <a:spLocks noGrp="1"/>
          </p:cNvSpPr>
          <p:nvPr>
            <p:ph idx="1"/>
          </p:nvPr>
        </p:nvSpPr>
        <p:spPr/>
        <p:txBody>
          <a:bodyPr>
            <a:normAutofit fontScale="77500" lnSpcReduction="20000"/>
          </a:bodyPr>
          <a:lstStyle/>
          <a:p>
            <a:pPr algn="just"/>
            <a:r>
              <a:rPr lang="en-US" dirty="0" smtClean="0"/>
              <a:t>Activities must correspond to the basic needs of the community, firstly projects should be initiated in response to the expressed needs of people.</a:t>
            </a:r>
          </a:p>
          <a:p>
            <a:pPr algn="just"/>
            <a:r>
              <a:rPr lang="en-US" dirty="0" smtClean="0"/>
              <a:t>Community development aims at increased and better participation of the people in community affairs.</a:t>
            </a:r>
          </a:p>
          <a:p>
            <a:pPr algn="just"/>
            <a:r>
              <a:rPr lang="en-US" dirty="0" smtClean="0"/>
              <a:t>The identification, encouragement and training to the local leadership should be basic objective in any </a:t>
            </a:r>
            <a:r>
              <a:rPr lang="en-US" dirty="0" err="1" smtClean="0"/>
              <a:t>programme</a:t>
            </a:r>
            <a:r>
              <a:rPr lang="en-US" dirty="0" smtClean="0"/>
              <a:t>.</a:t>
            </a:r>
          </a:p>
          <a:p>
            <a:pPr algn="just"/>
            <a:r>
              <a:rPr lang="en-US" dirty="0" smtClean="0"/>
              <a:t>Implementation of a community development </a:t>
            </a:r>
            <a:r>
              <a:rPr lang="en-US" dirty="0" err="1" smtClean="0"/>
              <a:t>programme</a:t>
            </a:r>
            <a:r>
              <a:rPr lang="en-US" dirty="0" smtClean="0"/>
              <a:t> on a national scale requires adoption of consistent policies, specific administrative arrangements, recruitment and training of personnel, mobilization of local and national resources and organization of research, experimentation and evaluation</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Difference between CO &amp; CD</a:t>
            </a:r>
            <a:endParaRPr lang="en-US" u="sng" dirty="0"/>
          </a:p>
        </p:txBody>
      </p:sp>
      <p:graphicFrame>
        <p:nvGraphicFramePr>
          <p:cNvPr id="4" name="Content Placeholder 3"/>
          <p:cNvGraphicFramePr>
            <a:graphicFrameLocks noGrp="1"/>
          </p:cNvGraphicFramePr>
          <p:nvPr>
            <p:ph idx="1"/>
          </p:nvPr>
        </p:nvGraphicFramePr>
        <p:xfrm>
          <a:off x="457200" y="1600200"/>
          <a:ext cx="8229600" cy="347980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US" dirty="0" smtClean="0"/>
                        <a:t>Community</a:t>
                      </a:r>
                      <a:r>
                        <a:rPr lang="en-US" baseline="0" dirty="0" smtClean="0"/>
                        <a:t> Development</a:t>
                      </a:r>
                      <a:endParaRPr lang="en-US" dirty="0"/>
                    </a:p>
                  </a:txBody>
                  <a:tcPr/>
                </a:tc>
                <a:tc>
                  <a:txBody>
                    <a:bodyPr/>
                    <a:lstStyle/>
                    <a:p>
                      <a:r>
                        <a:rPr lang="en-US" dirty="0" smtClean="0"/>
                        <a:t>Community </a:t>
                      </a:r>
                      <a:r>
                        <a:rPr lang="en-US" dirty="0" err="1" smtClean="0"/>
                        <a:t>Organisation</a:t>
                      </a:r>
                      <a:endParaRPr lang="en-US" dirty="0"/>
                    </a:p>
                  </a:txBody>
                  <a:tcPr/>
                </a:tc>
              </a:tr>
              <a:tr h="370840">
                <a:tc>
                  <a:txBody>
                    <a:bodyPr/>
                    <a:lstStyle/>
                    <a:p>
                      <a:pPr marL="342900" indent="-342900">
                        <a:buAutoNum type="arabicPeriod"/>
                      </a:pPr>
                      <a:r>
                        <a:rPr lang="en-US" dirty="0" smtClean="0"/>
                        <a:t>Government sponsored </a:t>
                      </a:r>
                      <a:r>
                        <a:rPr lang="en-US" dirty="0" err="1" smtClean="0"/>
                        <a:t>programme</a:t>
                      </a:r>
                      <a:endParaRPr lang="en-US" baseline="0" dirty="0" smtClean="0"/>
                    </a:p>
                    <a:p>
                      <a:pPr marL="342900" indent="-342900">
                        <a:buAutoNum type="arabicPeriod"/>
                      </a:pPr>
                      <a:r>
                        <a:rPr lang="en-US" dirty="0" smtClean="0"/>
                        <a:t>Aims to provide services to the people mainly economic improvement</a:t>
                      </a:r>
                      <a:endParaRPr lang="en-US" baseline="0" dirty="0" smtClean="0"/>
                    </a:p>
                    <a:p>
                      <a:pPr marL="342900" indent="-342900">
                        <a:buAutoNum type="arabicPeriod"/>
                      </a:pPr>
                      <a:r>
                        <a:rPr lang="en-US" baseline="0" dirty="0" err="1" smtClean="0"/>
                        <a:t>Practised</a:t>
                      </a:r>
                      <a:r>
                        <a:rPr lang="en-US" baseline="0" dirty="0" smtClean="0"/>
                        <a:t> mainly underdeveloped or developing communities for the economic development.</a:t>
                      </a:r>
                    </a:p>
                    <a:p>
                      <a:pPr marL="342900" indent="-342900">
                        <a:buAutoNum type="arabicPeriod"/>
                      </a:pPr>
                      <a:endParaRPr lang="en-US" baseline="0" dirty="0" smtClean="0"/>
                    </a:p>
                    <a:p>
                      <a:pPr marL="342900" indent="-342900">
                        <a:buAutoNum type="arabicPeriod"/>
                      </a:pPr>
                      <a:endParaRPr lang="en-US" baseline="0" dirty="0" smtClean="0"/>
                    </a:p>
                    <a:p>
                      <a:pPr marL="342900" indent="-342900">
                        <a:buNone/>
                      </a:pPr>
                      <a:endParaRPr lang="en-US" baseline="0" dirty="0" smtClean="0"/>
                    </a:p>
                  </a:txBody>
                  <a:tcPr/>
                </a:tc>
                <a:tc>
                  <a:txBody>
                    <a:bodyPr/>
                    <a:lstStyle/>
                    <a:p>
                      <a:pPr marL="342900" indent="-342900">
                        <a:buAutoNum type="arabicPeriod"/>
                      </a:pPr>
                      <a:r>
                        <a:rPr lang="en-US" baseline="0" dirty="0" smtClean="0"/>
                        <a:t>government sponsorship is not necessary</a:t>
                      </a:r>
                    </a:p>
                    <a:p>
                      <a:pPr marL="342900" indent="-342900">
                        <a:buAutoNum type="arabicPeriod"/>
                      </a:pPr>
                      <a:r>
                        <a:rPr lang="en-US" baseline="0" dirty="0" smtClean="0"/>
                        <a:t>Community services are organized and planned by the people themselves under the guidance of a community organizer</a:t>
                      </a:r>
                    </a:p>
                    <a:p>
                      <a:pPr marL="342900" indent="-342900">
                        <a:buAutoNum type="arabicPeriod"/>
                      </a:pPr>
                      <a:r>
                        <a:rPr lang="en-US" baseline="0" dirty="0" smtClean="0"/>
                        <a:t>Is to develop cooperative and collaborative attitude among people in the community</a:t>
                      </a:r>
                    </a:p>
                    <a:p>
                      <a:pPr marL="342900" indent="-342900">
                        <a:buAutoNum type="arabicPeriod"/>
                      </a:pPr>
                      <a:r>
                        <a:rPr lang="en-US" baseline="0" dirty="0" smtClean="0"/>
                        <a:t>CO worker is not necessarily a government functionary</a:t>
                      </a:r>
                      <a:endParaRPr lang="en-US" dirty="0"/>
                    </a:p>
                  </a:txBody>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234</Words>
  <Application>Microsoft Office PowerPoint</Application>
  <PresentationFormat>On-screen Show (4:3)</PresentationFormat>
  <Paragraphs>19</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Community Organization &amp;  Community Development</vt:lpstr>
      <vt:lpstr>Community Development</vt:lpstr>
      <vt:lpstr>Basic Elements of CD</vt:lpstr>
      <vt:lpstr>Difference between CO &amp; CD</vt:lpstr>
    </vt:vector>
  </TitlesOfParts>
  <Company>deen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Organization &amp;  Community Development</dc:title>
  <dc:creator>shahana</dc:creator>
  <cp:lastModifiedBy>shahana</cp:lastModifiedBy>
  <cp:revision>11</cp:revision>
  <dcterms:created xsi:type="dcterms:W3CDTF">2011-12-07T14:25:05Z</dcterms:created>
  <dcterms:modified xsi:type="dcterms:W3CDTF">2011-12-07T15:14:49Z</dcterms:modified>
</cp:coreProperties>
</file>