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AB96-FE1A-4450-A6A8-7E645EDAEBDB}" type="datetimeFigureOut">
              <a:rPr lang="en-US" smtClean="0"/>
              <a:pPr/>
              <a:t>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946B-3657-4504-B736-4F656B459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AB96-FE1A-4450-A6A8-7E645EDAEBDB}" type="datetimeFigureOut">
              <a:rPr lang="en-US" smtClean="0"/>
              <a:pPr/>
              <a:t>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946B-3657-4504-B736-4F656B459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AB96-FE1A-4450-A6A8-7E645EDAEBDB}" type="datetimeFigureOut">
              <a:rPr lang="en-US" smtClean="0"/>
              <a:pPr/>
              <a:t>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946B-3657-4504-B736-4F656B459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AB96-FE1A-4450-A6A8-7E645EDAEBDB}" type="datetimeFigureOut">
              <a:rPr lang="en-US" smtClean="0"/>
              <a:pPr/>
              <a:t>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946B-3657-4504-B736-4F656B459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AB96-FE1A-4450-A6A8-7E645EDAEBDB}" type="datetimeFigureOut">
              <a:rPr lang="en-US" smtClean="0"/>
              <a:pPr/>
              <a:t>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946B-3657-4504-B736-4F656B459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AB96-FE1A-4450-A6A8-7E645EDAEBDB}" type="datetimeFigureOut">
              <a:rPr lang="en-US" smtClean="0"/>
              <a:pPr/>
              <a:t>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946B-3657-4504-B736-4F656B459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AB96-FE1A-4450-A6A8-7E645EDAEBDB}" type="datetimeFigureOut">
              <a:rPr lang="en-US" smtClean="0"/>
              <a:pPr/>
              <a:t>1/29/2012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946B-3657-4504-B736-4F656B459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AB96-FE1A-4450-A6A8-7E645EDAEBDB}" type="datetimeFigureOut">
              <a:rPr lang="en-US" smtClean="0"/>
              <a:pPr/>
              <a:t>1/29/2012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946B-3657-4504-B736-4F656B459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AB96-FE1A-4450-A6A8-7E645EDAEBDB}" type="datetimeFigureOut">
              <a:rPr lang="en-US" smtClean="0"/>
              <a:pPr/>
              <a:t>1/29/2012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946B-3657-4504-B736-4F656B459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AB96-FE1A-4450-A6A8-7E645EDAEBDB}" type="datetimeFigureOut">
              <a:rPr lang="en-US" smtClean="0"/>
              <a:pPr/>
              <a:t>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946B-3657-4504-B736-4F656B459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AB96-FE1A-4450-A6A8-7E645EDAEBDB}" type="datetimeFigureOut">
              <a:rPr lang="en-US" smtClean="0"/>
              <a:pPr/>
              <a:t>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946B-3657-4504-B736-4F656B459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AB96-FE1A-4450-A6A8-7E645EDAEBDB}" type="datetimeFigureOut">
              <a:rPr lang="en-US" smtClean="0"/>
              <a:pPr/>
              <a:t>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8946B-3657-4504-B736-4F656B459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Process of </a:t>
            </a:r>
            <a:r>
              <a:rPr lang="en-US" b="1" dirty="0" smtClean="0"/>
              <a:t>Community Organisation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Evaluation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Evaluation of an activity is one of the process of Community organisation where the community makes an assessment of </a:t>
            </a:r>
          </a:p>
          <a:p>
            <a:r>
              <a:rPr lang="en-US" dirty="0" smtClean="0"/>
              <a:t>the whole process,</a:t>
            </a:r>
          </a:p>
          <a:p>
            <a:r>
              <a:rPr lang="en-US" dirty="0" smtClean="0"/>
              <a:t>The outcome</a:t>
            </a:r>
          </a:p>
          <a:p>
            <a:r>
              <a:rPr lang="en-US" dirty="0" smtClean="0"/>
              <a:t>The success</a:t>
            </a:r>
          </a:p>
          <a:p>
            <a:r>
              <a:rPr lang="en-US" dirty="0" smtClean="0"/>
              <a:t>And also identify the </a:t>
            </a:r>
            <a:r>
              <a:rPr lang="en-US" b="1" dirty="0" smtClean="0"/>
              <a:t>deviation or the failure</a:t>
            </a:r>
            <a:endParaRPr 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Modification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changes based on the evaluation are brought in the process.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Continuation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need or the problem from the priority list is taken up and the process is continued.</a:t>
            </a:r>
          </a:p>
          <a:p>
            <a:pPr algn="just"/>
            <a:r>
              <a:rPr lang="en-US" dirty="0" smtClean="0"/>
              <a:t>If the taken up issue is not solved with the modified strategy the process is repeated.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Community organisation is a process which is continuous and therefore there are different steps or stage being followed which are called the process or phases</a:t>
            </a:r>
          </a:p>
          <a:p>
            <a:pPr algn="just"/>
            <a:r>
              <a:rPr lang="en-US" dirty="0" smtClean="0"/>
              <a:t>Process “ a series of action taken towards achieving a particular task”.</a:t>
            </a:r>
          </a:p>
          <a:p>
            <a:pPr algn="just"/>
            <a:r>
              <a:rPr lang="en-US" dirty="0" smtClean="0"/>
              <a:t>Process “it perform a series of operation to change something in order to achieve the task”.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Process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Blip>
                <a:blip r:embed="rId2"/>
              </a:buBlip>
            </a:pPr>
            <a:r>
              <a:rPr lang="en-US" dirty="0" smtClean="0"/>
              <a:t>Study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Analysis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Assessment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Discussion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Organisation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Action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Evaluation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Modification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Continuation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Study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Attention to gaining knowledge </a:t>
            </a:r>
          </a:p>
          <a:p>
            <a:pPr algn="just"/>
            <a:r>
              <a:rPr lang="en-US" dirty="0" smtClean="0"/>
              <a:t>To understand the community and the </a:t>
            </a:r>
            <a:r>
              <a:rPr lang="en-US" dirty="0" smtClean="0"/>
              <a:t>basic </a:t>
            </a:r>
            <a:r>
              <a:rPr lang="en-US" dirty="0" smtClean="0"/>
              <a:t>information about the community</a:t>
            </a:r>
            <a:endParaRPr lang="en-US" dirty="0" smtClean="0"/>
          </a:p>
          <a:p>
            <a:r>
              <a:rPr lang="en-US" dirty="0" smtClean="0"/>
              <a:t>Through formal or informal survey </a:t>
            </a:r>
          </a:p>
          <a:p>
            <a:pPr algn="just"/>
            <a:r>
              <a:rPr lang="en-US" dirty="0" smtClean="0"/>
              <a:t>Study is one of process of CO </a:t>
            </a:r>
          </a:p>
          <a:p>
            <a:pPr marL="514350" indent="-514350" algn="just">
              <a:buFont typeface="Courier New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     collection of basic information, </a:t>
            </a:r>
          </a:p>
          <a:p>
            <a:pPr marL="514350" indent="-514350" algn="just">
              <a:buFont typeface="Courier New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      baseline information, </a:t>
            </a:r>
          </a:p>
          <a:p>
            <a:pPr marL="514350" indent="-514350" algn="just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smtClean="0"/>
              <a:t>                         - conduct </a:t>
            </a:r>
            <a:r>
              <a:rPr lang="en-US" dirty="0" smtClean="0"/>
              <a:t>social survey, </a:t>
            </a:r>
          </a:p>
          <a:p>
            <a:pPr marL="514350" indent="-514350" algn="just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smtClean="0"/>
              <a:t>                           - community </a:t>
            </a:r>
            <a:r>
              <a:rPr lang="en-US" dirty="0" smtClean="0"/>
              <a:t>survey, </a:t>
            </a:r>
          </a:p>
          <a:p>
            <a:pPr marL="514350" indent="-514350" algn="just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smtClean="0"/>
              <a:t>                         - formal </a:t>
            </a:r>
            <a:r>
              <a:rPr lang="en-US" dirty="0" smtClean="0"/>
              <a:t>or informal survey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Analysis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collected information should be classified according to the common characteristics and quantify the information for its magnitude and severity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             - Gathering the data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- Bringing the commonality of the data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- Condensing the data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- Making it ready in a presentable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form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Assessment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 based on the above analysis, </a:t>
            </a:r>
          </a:p>
          <a:p>
            <a:pPr algn="just"/>
            <a:r>
              <a:rPr lang="en-US" dirty="0" smtClean="0"/>
              <a:t>The situation of the community could be understood by identifying the situation.</a:t>
            </a:r>
          </a:p>
          <a:p>
            <a:pPr algn="just"/>
            <a:r>
              <a:rPr lang="en-US" dirty="0" smtClean="0"/>
              <a:t>In this process the issues or the needs of the community are identified which should be taken up for further action.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- the symptoms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- the magnitude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- importance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- severity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Discussion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collected information is presented to the community , the priorities are given.</a:t>
            </a:r>
          </a:p>
          <a:p>
            <a:r>
              <a:rPr lang="en-US" dirty="0" smtClean="0"/>
              <a:t>Why? How? What is to be done? </a:t>
            </a:r>
          </a:p>
          <a:p>
            <a:r>
              <a:rPr lang="en-US" dirty="0" smtClean="0"/>
              <a:t>What are the resources needed?</a:t>
            </a:r>
          </a:p>
          <a:p>
            <a:r>
              <a:rPr lang="en-US" dirty="0" smtClean="0"/>
              <a:t>Where to get the resources?</a:t>
            </a:r>
          </a:p>
          <a:p>
            <a:r>
              <a:rPr lang="en-US" dirty="0" smtClean="0"/>
              <a:t>Who will mobilize the resources?</a:t>
            </a:r>
          </a:p>
          <a:p>
            <a:r>
              <a:rPr lang="en-US" dirty="0" smtClean="0"/>
              <a:t>Based on the above information the action plan should be structured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Organisation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Committees are formed and roles and responsibilities are allocated.</a:t>
            </a:r>
          </a:p>
          <a:p>
            <a:pPr algn="just"/>
            <a:r>
              <a:rPr lang="en-US" dirty="0" smtClean="0"/>
              <a:t>While assigning the responsibilities there should not be any compulsion on the members.</a:t>
            </a:r>
          </a:p>
          <a:p>
            <a:pPr algn="just"/>
            <a:r>
              <a:rPr lang="en-US" dirty="0" smtClean="0"/>
              <a:t>The involvement of the community has to be ensured so that the action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Action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Implementation of the action plan has to take place with the active participation of the people.</a:t>
            </a:r>
          </a:p>
          <a:p>
            <a:pPr algn="just"/>
            <a:r>
              <a:rPr lang="en-US" dirty="0" smtClean="0"/>
              <a:t>The action plan has to be monitored by the members of the community to ensure that the activities are carried out within the time frame and the resource allocated.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458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Process of Community Organisation</vt:lpstr>
      <vt:lpstr>Introduction</vt:lpstr>
      <vt:lpstr>Process</vt:lpstr>
      <vt:lpstr>Study</vt:lpstr>
      <vt:lpstr>Analysis </vt:lpstr>
      <vt:lpstr>Assessment</vt:lpstr>
      <vt:lpstr>Discussion</vt:lpstr>
      <vt:lpstr>Organisation</vt:lpstr>
      <vt:lpstr>Action</vt:lpstr>
      <vt:lpstr>Evaluation</vt:lpstr>
      <vt:lpstr>Modification</vt:lpstr>
      <vt:lpstr>Continuation</vt:lpstr>
    </vt:vector>
  </TitlesOfParts>
  <Company>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of CO</dc:title>
  <dc:creator>shahana</dc:creator>
  <cp:lastModifiedBy>shahana</cp:lastModifiedBy>
  <cp:revision>29</cp:revision>
  <dcterms:created xsi:type="dcterms:W3CDTF">2012-01-29T12:57:27Z</dcterms:created>
  <dcterms:modified xsi:type="dcterms:W3CDTF">2012-01-29T15:19:54Z</dcterms:modified>
</cp:coreProperties>
</file>