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3D7C-DEB3-43CB-9263-428E8B024491}" type="datetimeFigureOut">
              <a:rPr lang="en-US" smtClean="0"/>
              <a:t>12/15/2011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A0BC2-7DD6-4BFF-9EAF-2012A2C29D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Community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Meaning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people living together in one place.</a:t>
            </a:r>
          </a:p>
          <a:p>
            <a:pPr algn="just"/>
            <a:r>
              <a:rPr lang="en-US" dirty="0" smtClean="0"/>
              <a:t>A group of people with a common religion, race, or  profession </a:t>
            </a:r>
          </a:p>
          <a:p>
            <a:pPr algn="just"/>
            <a:r>
              <a:rPr lang="en-US" dirty="0" smtClean="0"/>
              <a:t>A group of people holding of attitudes or interest in common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Definition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MacIver defines community as ‘an area of social living marked by some degree of social coherence’.</a:t>
            </a:r>
          </a:p>
          <a:p>
            <a:pPr algn="just"/>
            <a:r>
              <a:rPr lang="en-US" dirty="0" smtClean="0"/>
              <a:t>“Whenever the member of any group living together in such a way that they share not this or that particular interest, but the basic conditions of common life, we call that group a community”.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Basic features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The following are the features on the basis of which we can decide whether a particular group is a community or not: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 group of people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 locality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 community sentiment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 permanency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 naturality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 likeness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 wider ends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- a particular name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150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Analysis of Community</vt:lpstr>
      <vt:lpstr>Meaning</vt:lpstr>
      <vt:lpstr>Definition</vt:lpstr>
      <vt:lpstr>Basic features</vt:lpstr>
      <vt:lpstr>Slide 5</vt:lpstr>
    </vt:vector>
  </TitlesOfParts>
  <Company>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Community</dc:title>
  <dc:creator>shahana</dc:creator>
  <cp:lastModifiedBy>shahana</cp:lastModifiedBy>
  <cp:revision>5</cp:revision>
  <dcterms:created xsi:type="dcterms:W3CDTF">2011-12-15T15:27:24Z</dcterms:created>
  <dcterms:modified xsi:type="dcterms:W3CDTF">2011-12-15T15:42:05Z</dcterms:modified>
</cp:coreProperties>
</file>