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8B189-159E-4418-9D5A-5D9DB9B82651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8456-1C91-46B3-AE1E-ED9D2FFA05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Authorities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&amp;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Monitoring is the systematic collection and analysis of information as a project </a:t>
            </a:r>
            <a:r>
              <a:rPr lang="en-US" b="1" dirty="0" smtClean="0"/>
              <a:t>progresses.</a:t>
            </a:r>
          </a:p>
          <a:p>
            <a:r>
              <a:rPr lang="en-US" dirty="0"/>
              <a:t>It helps </a:t>
            </a:r>
            <a:r>
              <a:rPr lang="en-US" dirty="0" smtClean="0"/>
              <a:t>to keep </a:t>
            </a:r>
            <a:r>
              <a:rPr lang="en-US" dirty="0"/>
              <a:t>the work on track, and can let management know when things are going wrong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6019800"/>
          </a:xfrm>
        </p:spPr>
        <p:txBody>
          <a:bodyPr>
            <a:normAutofit/>
          </a:bodyPr>
          <a:lstStyle/>
          <a:p>
            <a:r>
              <a:rPr lang="en-US" b="1" dirty="0"/>
              <a:t>Evaluation is the comparison of actual project impacts against the agreed strategic plans. It</a:t>
            </a:r>
          </a:p>
          <a:p>
            <a:r>
              <a:rPr lang="en-US" dirty="0"/>
              <a:t>looks at what you set out to do, at what you have accomplished, and how you </a:t>
            </a:r>
            <a:r>
              <a:rPr lang="en-US" dirty="0" smtClean="0"/>
              <a:t>accomplished it.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what you are doing and how you are doing it, by focusing on:</a:t>
            </a:r>
          </a:p>
          <a:p>
            <a:pPr lvl="1"/>
            <a:r>
              <a:rPr lang="en-US" dirty="0"/>
              <a:t> Efficiency</a:t>
            </a:r>
          </a:p>
          <a:p>
            <a:pPr lvl="1"/>
            <a:r>
              <a:rPr lang="en-US" dirty="0"/>
              <a:t> Effectiveness</a:t>
            </a:r>
          </a:p>
          <a:p>
            <a:pPr lvl="1"/>
            <a:r>
              <a:rPr lang="en-US" dirty="0"/>
              <a:t> Impact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word </a:t>
            </a:r>
            <a:r>
              <a:rPr lang="en-US" b="1" i="1" dirty="0" smtClean="0"/>
              <a:t>authority</a:t>
            </a:r>
            <a:r>
              <a:rPr lang="en-US" dirty="0" smtClean="0"/>
              <a:t> is derived from the </a:t>
            </a:r>
            <a:r>
              <a:rPr lang="en-US" dirty="0" err="1" smtClean="0"/>
              <a:t>latin</a:t>
            </a:r>
            <a:r>
              <a:rPr lang="en-US" dirty="0" smtClean="0"/>
              <a:t> word </a:t>
            </a:r>
          </a:p>
          <a:p>
            <a:pPr algn="just"/>
            <a:r>
              <a:rPr lang="en-US" dirty="0" smtClean="0"/>
              <a:t>invention, advice, opinion, influence, or command. </a:t>
            </a:r>
          </a:p>
          <a:p>
            <a:pPr algn="just"/>
            <a:r>
              <a:rPr lang="en-US" dirty="0" smtClean="0"/>
              <a:t>In English, the word </a:t>
            </a:r>
            <a:r>
              <a:rPr lang="en-US" i="1" dirty="0" smtClean="0"/>
              <a:t>authority</a:t>
            </a:r>
            <a:r>
              <a:rPr lang="en-US" dirty="0" smtClean="0"/>
              <a:t> can be used to mean power given by the state (in the form of Members of Parliament, Judges, Police Officers, etc.)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Public relations</a:t>
            </a:r>
            <a:r>
              <a:rPr lang="en-US" dirty="0" smtClean="0"/>
              <a:t> (PR) is the practice of managing the flow of information between an organisation and its publics.</a:t>
            </a:r>
          </a:p>
          <a:p>
            <a:pPr algn="just"/>
            <a:r>
              <a:rPr lang="en-US" dirty="0" smtClean="0"/>
              <a:t>Public could include shareholders, government, consumers, employees and the media. </a:t>
            </a:r>
          </a:p>
          <a:p>
            <a:pPr algn="just"/>
            <a:r>
              <a:rPr lang="en-US" dirty="0" smtClean="0"/>
              <a:t>It is the act of getting along with people we constantly come in touch with.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PROs ensures internal cohesion in the company by maintaining a clear communications network between the management and employees. </a:t>
            </a:r>
          </a:p>
          <a:p>
            <a:pPr algn="just"/>
            <a:r>
              <a:rPr lang="en-US" dirty="0" smtClean="0"/>
              <a:t>Its first objective is to improve channels of communication and to establish new ways of setting up a two-way flow of information and understanding.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CAQERKG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8534400" cy="63245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CA93AOZ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58674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the psychological process of thinking about the activities required to create a desired goal on some scale.</a:t>
            </a:r>
          </a:p>
          <a:p>
            <a:r>
              <a:rPr lang="en-US" dirty="0" smtClean="0"/>
              <a:t>Planning is a process for accomplishing purposes. It is a blue print of business growth and a road map of development.</a:t>
            </a:r>
            <a:endParaRPr lang="en-US" dirty="0"/>
          </a:p>
        </p:txBody>
      </p:sp>
      <p:pic>
        <p:nvPicPr>
          <p:cNvPr id="4" name="Content Placeholder 3" descr="imagesCAQERK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52400"/>
            <a:ext cx="2971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Importance of the planning process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plan can play a vital role in helping to avoid mistakes </a:t>
            </a:r>
          </a:p>
          <a:p>
            <a:r>
              <a:rPr lang="en-US" dirty="0" smtClean="0"/>
              <a:t>Planning helps in forecasting the future, makes the future visible to some extent.</a:t>
            </a:r>
          </a:p>
          <a:p>
            <a:r>
              <a:rPr lang="en-US" dirty="0" smtClean="0"/>
              <a:t> It bridges between where we are and where we want to go. </a:t>
            </a:r>
          </a:p>
          <a:p>
            <a:r>
              <a:rPr lang="en-US" dirty="0" smtClean="0"/>
              <a:t>Planning is looking ahead.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agesCAVONRB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381999" cy="6400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336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Authorities</vt:lpstr>
      <vt:lpstr>Slide 2</vt:lpstr>
      <vt:lpstr>Public Relation</vt:lpstr>
      <vt:lpstr>Slide 4</vt:lpstr>
      <vt:lpstr>Slide 5</vt:lpstr>
      <vt:lpstr>Slide 6</vt:lpstr>
      <vt:lpstr>Planning</vt:lpstr>
      <vt:lpstr>Importance of the planning process </vt:lpstr>
      <vt:lpstr>Slide 9</vt:lpstr>
      <vt:lpstr>Monitoring &amp; Evaluation</vt:lpstr>
      <vt:lpstr>Slide 11</vt:lpstr>
    </vt:vector>
  </TitlesOfParts>
  <Company>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Authorities</dc:title>
  <dc:creator>shahana</dc:creator>
  <cp:lastModifiedBy>shahana</cp:lastModifiedBy>
  <cp:revision>15</cp:revision>
  <dcterms:created xsi:type="dcterms:W3CDTF">2012-02-16T14:25:25Z</dcterms:created>
  <dcterms:modified xsi:type="dcterms:W3CDTF">2012-02-16T15:23:09Z</dcterms:modified>
</cp:coreProperties>
</file>