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96F4FF-7E46-4285-BA36-5B711B761DD5}" type="datetimeFigureOut">
              <a:rPr lang="en-US" smtClean="0"/>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C4C2D-AA87-4FFD-8351-87C7CB907EE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6F4FF-7E46-4285-BA36-5B711B761DD5}" type="datetimeFigureOut">
              <a:rPr lang="en-US" smtClean="0"/>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C4C2D-AA87-4FFD-8351-87C7CB907EE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6F4FF-7E46-4285-BA36-5B711B761DD5}" type="datetimeFigureOut">
              <a:rPr lang="en-US" smtClean="0"/>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C4C2D-AA87-4FFD-8351-87C7CB907EE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6F4FF-7E46-4285-BA36-5B711B761DD5}" type="datetimeFigureOut">
              <a:rPr lang="en-US" smtClean="0"/>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C4C2D-AA87-4FFD-8351-87C7CB907EE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96F4FF-7E46-4285-BA36-5B711B761DD5}" type="datetimeFigureOut">
              <a:rPr lang="en-US" smtClean="0"/>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C4C2D-AA87-4FFD-8351-87C7CB907EE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96F4FF-7E46-4285-BA36-5B711B761DD5}" type="datetimeFigureOut">
              <a:rPr lang="en-US" smtClean="0"/>
              <a:t>3/11/2012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9C4C2D-AA87-4FFD-8351-87C7CB907EE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96F4FF-7E46-4285-BA36-5B711B761DD5}" type="datetimeFigureOut">
              <a:rPr lang="en-US" smtClean="0"/>
              <a:t>3/11/2012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9C4C2D-AA87-4FFD-8351-87C7CB907EE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96F4FF-7E46-4285-BA36-5B711B761DD5}" type="datetimeFigureOut">
              <a:rPr lang="en-US" smtClean="0"/>
              <a:t>3/11/2012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9C4C2D-AA87-4FFD-8351-87C7CB907EE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96F4FF-7E46-4285-BA36-5B711B761DD5}" type="datetimeFigureOut">
              <a:rPr lang="en-US" smtClean="0"/>
              <a:t>3/11/2012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9C4C2D-AA87-4FFD-8351-87C7CB907EE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96F4FF-7E46-4285-BA36-5B711B761DD5}" type="datetimeFigureOut">
              <a:rPr lang="en-US" smtClean="0"/>
              <a:t>3/11/2012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9C4C2D-AA87-4FFD-8351-87C7CB907EE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96F4FF-7E46-4285-BA36-5B711B761DD5}" type="datetimeFigureOut">
              <a:rPr lang="en-US" smtClean="0"/>
              <a:t>3/11/2012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9C4C2D-AA87-4FFD-8351-87C7CB907EE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6F4FF-7E46-4285-BA36-5B711B761DD5}" type="datetimeFigureOut">
              <a:rPr lang="en-US" smtClean="0"/>
              <a:t>3/11/2012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C4C2D-AA87-4FFD-8351-87C7CB907EE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Models of Social Action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a:t>
            </a:r>
            <a:endParaRPr lang="en-US" dirty="0"/>
          </a:p>
        </p:txBody>
      </p:sp>
      <p:sp>
        <p:nvSpPr>
          <p:cNvPr id="3" name="Content Placeholder 2"/>
          <p:cNvSpPr>
            <a:spLocks noGrp="1"/>
          </p:cNvSpPr>
          <p:nvPr>
            <p:ph idx="1"/>
          </p:nvPr>
        </p:nvSpPr>
        <p:spPr/>
        <p:txBody>
          <a:bodyPr/>
          <a:lstStyle/>
          <a:p>
            <a:r>
              <a:rPr lang="en-US" dirty="0" smtClean="0"/>
              <a:t>Paula </a:t>
            </a:r>
            <a:r>
              <a:rPr lang="en-US" dirty="0" err="1" smtClean="0"/>
              <a:t>freire</a:t>
            </a:r>
            <a:endParaRPr lang="en-US" dirty="0" smtClean="0"/>
          </a:p>
          <a:p>
            <a:r>
              <a:rPr lang="en-US" dirty="0" smtClean="0"/>
              <a:t>Saul </a:t>
            </a:r>
            <a:r>
              <a:rPr lang="en-US" dirty="0" err="1" smtClean="0"/>
              <a:t>Alinsky</a:t>
            </a:r>
            <a:endParaRPr lang="en-US" dirty="0" smtClean="0"/>
          </a:p>
          <a:p>
            <a:r>
              <a:rPr lang="en-US" dirty="0" smtClean="0"/>
              <a:t>Mahatma Gandhi</a:t>
            </a:r>
          </a:p>
          <a:p>
            <a:r>
              <a:rPr lang="en-US" dirty="0" smtClean="0"/>
              <a:t>Martin Luther King</a:t>
            </a:r>
          </a:p>
          <a:p>
            <a:r>
              <a:rPr lang="en-US" dirty="0" smtClean="0"/>
              <a:t>Women Centered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Mahatma Gandhi</a:t>
            </a:r>
            <a:br>
              <a:rPr lang="en-US" dirty="0" smtClean="0"/>
            </a:br>
            <a:endParaRPr lang="en-US" dirty="0"/>
          </a:p>
        </p:txBody>
      </p:sp>
      <p:sp>
        <p:nvSpPr>
          <p:cNvPr id="3" name="Content Placeholder 2"/>
          <p:cNvSpPr>
            <a:spLocks noGrp="1"/>
          </p:cNvSpPr>
          <p:nvPr>
            <p:ph idx="1"/>
          </p:nvPr>
        </p:nvSpPr>
        <p:spPr/>
        <p:txBody>
          <a:bodyPr/>
          <a:lstStyle/>
          <a:p>
            <a:r>
              <a:rPr lang="en-GB" dirty="0" smtClean="0"/>
              <a:t>Gandhi was following an ancient tradition of using spirituality as a basis of social change. The Buddha and Jesus Christ had used them effectively. </a:t>
            </a:r>
          </a:p>
          <a:p>
            <a:r>
              <a:rPr lang="en-GB" dirty="0" smtClean="0"/>
              <a:t>Injustices could be eliminated if ahimsa (non-violence) was practiced.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smtClean="0"/>
              <a:t>satyagrahi</a:t>
            </a:r>
            <a:endParaRPr lang="en-US" b="1" dirty="0"/>
          </a:p>
        </p:txBody>
      </p:sp>
      <p:sp>
        <p:nvSpPr>
          <p:cNvPr id="3" name="Content Placeholder 2"/>
          <p:cNvSpPr>
            <a:spLocks noGrp="1"/>
          </p:cNvSpPr>
          <p:nvPr>
            <p:ph idx="1"/>
          </p:nvPr>
        </p:nvSpPr>
        <p:spPr/>
        <p:txBody>
          <a:bodyPr/>
          <a:lstStyle/>
          <a:p>
            <a:r>
              <a:rPr lang="en-GB" dirty="0" smtClean="0"/>
              <a:t>A </a:t>
            </a:r>
            <a:r>
              <a:rPr lang="en-GB" dirty="0" err="1" smtClean="0"/>
              <a:t>satyagrahi</a:t>
            </a:r>
            <a:r>
              <a:rPr lang="en-GB" dirty="0" smtClean="0"/>
              <a:t> (one who pursues Passive Resistance) has to observe certain rules of behaviour: believe in the power of right action, think rationally, study the situation, dissuade the opponent, keep open the channels of communications, use intermediaries, follow rules and principles, be courteous, remain open to compromise, and accept suffering love.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major ideas</a:t>
            </a:r>
            <a:endParaRPr lang="en-US" b="1" dirty="0"/>
          </a:p>
        </p:txBody>
      </p:sp>
      <p:sp>
        <p:nvSpPr>
          <p:cNvPr id="3" name="Content Placeholder 2"/>
          <p:cNvSpPr>
            <a:spLocks noGrp="1"/>
          </p:cNvSpPr>
          <p:nvPr>
            <p:ph idx="1"/>
          </p:nvPr>
        </p:nvSpPr>
        <p:spPr/>
        <p:txBody>
          <a:bodyPr/>
          <a:lstStyle/>
          <a:p>
            <a:r>
              <a:rPr lang="en-GB" dirty="0" smtClean="0"/>
              <a:t>There are five major ideas from Gandhi's teaching and example, and their implications for dialogue and social action. </a:t>
            </a:r>
          </a:p>
          <a:p>
            <a:r>
              <a:rPr lang="en-GB" b="1" dirty="0" smtClean="0"/>
              <a:t>1. Leadership By Example: </a:t>
            </a:r>
            <a:endParaRPr lang="en-GB" dirty="0" smtClean="0"/>
          </a:p>
          <a:p>
            <a:r>
              <a:rPr lang="en-US" b="1" dirty="0" smtClean="0"/>
              <a:t>2. Serving as a Moral Symbol:</a:t>
            </a:r>
            <a:endParaRPr lang="en-US" dirty="0" smtClean="0"/>
          </a:p>
          <a:p>
            <a:r>
              <a:rPr lang="en-GB" b="1" dirty="0" smtClean="0"/>
              <a:t>3. Non-Violence:  </a:t>
            </a:r>
            <a:endParaRPr lang="en-GB" dirty="0" smtClean="0"/>
          </a:p>
          <a:p>
            <a:r>
              <a:rPr lang="en-GB" b="1" dirty="0" smtClean="0"/>
              <a:t>4. Satyagraha  (Passive Resistance): </a:t>
            </a:r>
            <a:endParaRPr lang="en-GB" dirty="0" smtClean="0"/>
          </a:p>
          <a:p>
            <a:r>
              <a:rPr lang="en-GB" b="1" dirty="0" smtClean="0"/>
              <a:t>5. Compromise and Negotiations: </a:t>
            </a:r>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Martin Luther King</a:t>
            </a:r>
            <a:endParaRPr lang="en-US" b="1"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134</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Models of Social Action</vt:lpstr>
      <vt:lpstr>Models</vt:lpstr>
      <vt:lpstr>Mahatma Gandhi </vt:lpstr>
      <vt:lpstr>satyagrahi</vt:lpstr>
      <vt:lpstr>major ideas</vt:lpstr>
      <vt:lpstr>Martin Luther King</vt:lpstr>
    </vt:vector>
  </TitlesOfParts>
  <Company>deen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Models of Social Action</dc:title>
  <dc:creator>shahana</dc:creator>
  <cp:lastModifiedBy>shahana</cp:lastModifiedBy>
  <cp:revision>4</cp:revision>
  <dcterms:created xsi:type="dcterms:W3CDTF">2012-03-11T16:52:27Z</dcterms:created>
  <dcterms:modified xsi:type="dcterms:W3CDTF">2012-03-11T17:18:50Z</dcterms:modified>
</cp:coreProperties>
</file>