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970F7-3C95-4094-AAA5-8917523A5C4A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A6718-6BAE-4D21-A5F2-16EBD7761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VENTURE CAPITAL IN SOCIAL ENTERPRISES &amp; SOCIAL ENTREPRENEURSHIP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800600" y="5311775"/>
            <a:ext cx="4267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Dr.S.Jailapdeen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SOCIAL VENTURE CAPITAL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Social venture capital is a form of investment funding that is usually funded by a group of social venture capitalists.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impact investor to provide seed funding investment usually in a for profit social enterprise, in return while delivering social impact to the world.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Venture capital scheme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Enterprise investment scheme(EIS):</a:t>
            </a:r>
          </a:p>
          <a:p>
            <a:pPr lvl="1"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EIS is a tax advantaged scheme designed to help companies that at their early growth stage to raise equity finance from investors.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Investors are able claim income tax relief of 30%.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Venture capital trust:</a:t>
            </a:r>
          </a:p>
          <a:p>
            <a:pPr lvl="1"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VCT  scheme is a tax advantaged scheme designed for a HMRC approved companies.</a:t>
            </a:r>
          </a:p>
          <a:p>
            <a:pPr lvl="1"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Companies itself exempt from CT on chargeable gains and their investors can claim income tax relief.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important relief funds or capital venture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are:</a:t>
            </a:r>
          </a:p>
          <a:p>
            <a:pPr lvl="1"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Prime minister relief fund( at present corona relief fund)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Flood relief funds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Natural disaster relief funds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Tsunami relief funds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Social investment tax relief:</a:t>
            </a:r>
          </a:p>
          <a:p>
            <a:pPr lvl="1"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Social investment tax relief scheme is designed to encourage more social investment from investors to support social enterprises by introducing a range of tax relief scheme.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THANK YOU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201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VENTURE CAPITAL IN SOCIAL ENTERPRISES &amp; SOCIAL ENTREPRENEURSHIP</vt:lpstr>
      <vt:lpstr>SOCIAL VENTURE CAPITAL</vt:lpstr>
      <vt:lpstr>Venture capital scheme</vt:lpstr>
      <vt:lpstr>Slide 4</vt:lpstr>
      <vt:lpstr>Some important relief funds or capital venture 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VENTURE CAPITAL IN SOCIAL ENTERPRISES &amp; SOCIAL ENTREPRENEURSHI</dc:title>
  <dc:creator>Admin</dc:creator>
  <cp:lastModifiedBy>Inspiron 3584</cp:lastModifiedBy>
  <cp:revision>7</cp:revision>
  <dcterms:created xsi:type="dcterms:W3CDTF">2020-03-29T13:07:08Z</dcterms:created>
  <dcterms:modified xsi:type="dcterms:W3CDTF">2022-04-05T03:55:57Z</dcterms:modified>
</cp:coreProperties>
</file>