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/>
              <a:t>S</a:t>
            </a:r>
            <a:r>
              <a:rPr altLang="zh-CN" lang="en-US"/>
              <a:t>O</a:t>
            </a:r>
            <a:r>
              <a:rPr altLang="zh-CN" lang="en-US"/>
              <a:t>C</a:t>
            </a:r>
            <a:r>
              <a:rPr altLang="zh-CN" lang="en-US"/>
              <a:t>IAL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PRENEU</a:t>
            </a:r>
            <a:r>
              <a:rPr altLang="zh-CN" lang="en-US"/>
              <a:t>RSHIP</a:t>
            </a:r>
            <a:r>
              <a:rPr altLang="zh-CN" lang="en-US"/>
              <a:t> </a:t>
            </a:r>
            <a:r>
              <a:rPr altLang="zh-CN" lang="en-US"/>
              <a:t>&amp;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PRISE</a:t>
            </a:r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5833" lnSpcReduction="20000"/>
          </a:bodyPr>
          <a:p>
            <a:pPr algn="r"/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b</a:t>
            </a:r>
            <a:r>
              <a:rPr altLang="zh-CN" lang="en-US"/>
              <a:t>m</a:t>
            </a:r>
            <a:r>
              <a:rPr altLang="zh-CN" lang="en-US"/>
              <a:t>i</a:t>
            </a:r>
            <a:r>
              <a:rPr altLang="zh-CN" lang="en-US"/>
              <a:t>tted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endParaRPr altLang="zh-CN" lang="en-US"/>
          </a:p>
          <a:p>
            <a:pPr algn="r"/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h</a:t>
            </a:r>
            <a:r>
              <a:rPr altLang="zh-CN" lang="en-US"/>
              <a:t>m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Jaleel</a:t>
            </a:r>
            <a:endParaRPr altLang="zh-CN" lang="en-US"/>
          </a:p>
          <a:p>
            <a:pPr algn="r"/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M</a:t>
            </a:r>
            <a:r>
              <a:rPr altLang="zh-CN" lang="en-US"/>
              <a:t>S</a:t>
            </a:r>
            <a:r>
              <a:rPr altLang="zh-CN" lang="en-US"/>
              <a:t>W</a:t>
            </a:r>
            <a:r>
              <a:rPr altLang="zh-CN" lang="en-US"/>
              <a:t>0</a:t>
            </a:r>
            <a:r>
              <a:rPr altLang="zh-CN" lang="en-US"/>
              <a:t>3</a:t>
            </a:r>
            <a:r>
              <a:rPr altLang="zh-CN" lang="en-US"/>
              <a:t>5</a:t>
            </a:r>
            <a:endParaRPr altLang="zh-CN" lang="en-US"/>
          </a:p>
          <a:p>
            <a:pPr algn="r"/>
            <a:r>
              <a:rPr altLang="zh-CN" lang="en-US"/>
              <a:t>I</a:t>
            </a:r>
            <a:r>
              <a:rPr altLang="zh-CN" lang="en-US"/>
              <a:t>I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S</a:t>
            </a:r>
            <a:r>
              <a:rPr altLang="zh-CN" lang="en-US"/>
              <a:t>W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0139" y="283049"/>
            <a:ext cx="8763721" cy="6291902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4413">
            <a:off x="246317" y="792970"/>
            <a:ext cx="8651366" cy="581319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142" y="213907"/>
            <a:ext cx="9005716" cy="6430185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T</a:t>
            </a:r>
            <a:r>
              <a:rPr lang="en-US"/>
              <a:t>H</a:t>
            </a:r>
            <a:r>
              <a:rPr lang="en-US"/>
              <a:t>A</a:t>
            </a:r>
            <a:r>
              <a:rPr lang="en-US"/>
              <a:t>NK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O</a:t>
            </a:r>
            <a:r>
              <a:rPr lang="en-US"/>
              <a:t>U</a:t>
            </a:r>
            <a:endParaRPr lang="en-GB"/>
          </a:p>
        </p:txBody>
      </p:sp>
      <p:sp>
        <p:nvSpPr>
          <p:cNvPr id="1048648" name="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  <a:p>
            <a:r>
              <a:rPr lang="en-US"/>
              <a:t>-</a:t>
            </a:r>
            <a:r>
              <a:rPr lang="en-US"/>
              <a:t> </a:t>
            </a:r>
            <a:r>
              <a:rPr lang="en-US"/>
              <a:t>R</a:t>
            </a:r>
            <a:r>
              <a:rPr lang="en-US"/>
              <a:t>e</a:t>
            </a:r>
            <a:r>
              <a:rPr lang="en-US"/>
              <a:t>s</a:t>
            </a:r>
            <a:r>
              <a:rPr lang="en-US"/>
              <a:t>h</a:t>
            </a:r>
            <a:r>
              <a:rPr lang="en-US"/>
              <a:t>m</a:t>
            </a:r>
            <a:r>
              <a:rPr lang="en-US"/>
              <a:t>a</a:t>
            </a:r>
            <a:r>
              <a:rPr lang="en-US"/>
              <a:t> </a:t>
            </a:r>
            <a:r>
              <a:rPr lang="en-US"/>
              <a:t>Jaleel</a:t>
            </a:r>
            <a:endParaRPr lang="en-GB"/>
          </a:p>
          <a:p>
            <a:r>
              <a:rPr lang="en-US"/>
              <a:t>2</a:t>
            </a:r>
            <a:r>
              <a:rPr lang="en-US"/>
              <a:t>0</a:t>
            </a:r>
            <a:r>
              <a:rPr lang="en-US"/>
              <a:t>M</a:t>
            </a:r>
            <a:r>
              <a:rPr lang="en-US"/>
              <a:t>S</a:t>
            </a:r>
            <a:r>
              <a:rPr lang="en-US"/>
              <a:t>W</a:t>
            </a:r>
            <a:r>
              <a:rPr lang="en-US"/>
              <a:t>0</a:t>
            </a:r>
            <a:r>
              <a:rPr lang="en-US"/>
              <a:t>3</a:t>
            </a:r>
            <a:r>
              <a:rPr lang="en-US"/>
              <a:t>5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5900" y="114516"/>
            <a:ext cx="8323742" cy="6282318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1746" y="261442"/>
            <a:ext cx="8720507" cy="633511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6560" y="227805"/>
            <a:ext cx="8637639" cy="595296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28422" y="275167"/>
            <a:ext cx="8422186" cy="630766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4710" y="123158"/>
            <a:ext cx="8694579" cy="6611683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3104" y="153408"/>
            <a:ext cx="8737792" cy="6551183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5818" y="257121"/>
            <a:ext cx="8772363" cy="634375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6926" y="66981"/>
            <a:ext cx="8850148" cy="672403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 Pro</dc:creator>
  <dcterms:created xsi:type="dcterms:W3CDTF">2015-05-11T22:30:45Z</dcterms:created>
  <dcterms:modified xsi:type="dcterms:W3CDTF">2022-03-19T04:14:21Z</dcterms:modified>
</cp:coreProperties>
</file>